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8" r:id="rId4"/>
    <p:sldId id="257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041" autoAdjust="0"/>
  </p:normalViewPr>
  <p:slideViewPr>
    <p:cSldViewPr>
      <p:cViewPr varScale="1">
        <p:scale>
          <a:sx n="39" d="100"/>
          <a:sy n="39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BE24-52E9-418C-962B-402B5C9A3A3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51AB-A86B-4857-893F-85A595A0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BE24-52E9-418C-962B-402B5C9A3A3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51AB-A86B-4857-893F-85A595A0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BE24-52E9-418C-962B-402B5C9A3A3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51AB-A86B-4857-893F-85A595A0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BE24-52E9-418C-962B-402B5C9A3A3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51AB-A86B-4857-893F-85A595A0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BE24-52E9-418C-962B-402B5C9A3A3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51AB-A86B-4857-893F-85A595A0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BE24-52E9-418C-962B-402B5C9A3A3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51AB-A86B-4857-893F-85A595A0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BE24-52E9-418C-962B-402B5C9A3A3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51AB-A86B-4857-893F-85A595A0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BE24-52E9-418C-962B-402B5C9A3A3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51AB-A86B-4857-893F-85A595A0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BE24-52E9-418C-962B-402B5C9A3A3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51AB-A86B-4857-893F-85A595A0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BE24-52E9-418C-962B-402B5C9A3A3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51AB-A86B-4857-893F-85A595A0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BE24-52E9-418C-962B-402B5C9A3A3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51AB-A86B-4857-893F-85A595A0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5BE24-52E9-418C-962B-402B5C9A3A3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51AB-A86B-4857-893F-85A595A0D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Отзывы родителей о праздновании «День победы» в </a:t>
            </a:r>
            <a:r>
              <a:rPr lang="ru-RU" dirty="0" err="1" smtClean="0">
                <a:solidFill>
                  <a:srgbClr val="FF0000"/>
                </a:solidFill>
              </a:rPr>
              <a:t>д\с</a:t>
            </a:r>
            <a:r>
              <a:rPr lang="ru-RU" dirty="0" smtClean="0">
                <a:solidFill>
                  <a:srgbClr val="FF0000"/>
                </a:solidFill>
              </a:rPr>
              <a:t> 115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Desktop\9 мая 2015\P102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3"/>
            <a:ext cx="777253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 - «День Победы»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9 мая 2015\P1020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352928" cy="4458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Средняя  группа </a:t>
            </a:r>
            <a:br>
              <a:rPr lang="ru-RU" sz="2800" dirty="0" smtClean="0"/>
            </a:br>
            <a:r>
              <a:rPr lang="ru-RU" sz="2800" dirty="0" smtClean="0"/>
              <a:t>«Колокольчики»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800" dirty="0" smtClean="0"/>
              <a:t>Спасибо всем педагогам за </a:t>
            </a:r>
            <a:r>
              <a:rPr lang="ru-RU" sz="4800" dirty="0" err="1" smtClean="0"/>
              <a:t>организо-ванный</a:t>
            </a:r>
            <a:r>
              <a:rPr lang="ru-RU" sz="4800" dirty="0" smtClean="0"/>
              <a:t> праздник </a:t>
            </a:r>
            <a:endParaRPr lang="ru-RU" sz="4800" dirty="0"/>
          </a:p>
        </p:txBody>
      </p:sp>
      <p:pic>
        <p:nvPicPr>
          <p:cNvPr id="2050" name="Picture 2" descr="D:\Desktop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04664"/>
            <a:ext cx="4968552" cy="5832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Тематические  </a:t>
            </a:r>
            <a:r>
              <a:rPr lang="ru-RU" dirty="0"/>
              <a:t> </a:t>
            </a:r>
            <a:r>
              <a:rPr lang="ru-RU" dirty="0" smtClean="0"/>
              <a:t>утренники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Группа «Ромашка»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Группа «Рябинки»</a:t>
            </a:r>
            <a:endParaRPr lang="ru-RU" dirty="0"/>
          </a:p>
        </p:txBody>
      </p:sp>
      <p:pic>
        <p:nvPicPr>
          <p:cNvPr id="1026" name="Picture 2" descr="D:\Desktop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2376264" cy="3168352"/>
          </a:xfrm>
          <a:prstGeom prst="rect">
            <a:avLst/>
          </a:prstGeom>
          <a:noFill/>
        </p:spPr>
      </p:pic>
      <p:pic>
        <p:nvPicPr>
          <p:cNvPr id="1027" name="Picture 3" descr="D:\Desktop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288032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«Цыплята»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6 мая 2015 года</a:t>
            </a:r>
          </a:p>
          <a:p>
            <a:r>
              <a:rPr lang="ru-RU" dirty="0"/>
              <a:t>«Праздник, посвященный 70-летию ПОБЕДЫ в Великой Отечественной Войне»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6 мая в нашем детском саду состоялся праздник, посвященный ДНЮ ПОБЕДЫ нашей Родины над </a:t>
            </a:r>
            <a:r>
              <a:rPr lang="ru-RU" dirty="0" err="1"/>
              <a:t>немецко</a:t>
            </a:r>
            <a:r>
              <a:rPr lang="ru-RU" dirty="0"/>
              <a:t> – фашистскими захватчиками. Для гостей и родителей группы «Цыплята» был подготовлен праздничный концерт, который прошел на одном дыхании. Дети читали замечательные стихи, пели вместе с гостями красивые и душевные военные песни, танцевали.   Истоки уважения к Великому празднику в детском саду закладываются еще с раннего детства, и к этому мероприятию педагоги подошли серьезно и ответственно. Цели празднования 9 мая в детском саду: воспитание патриотизма, чувства гордости за подвиги советских людей, знакомство детей с подвигами их родных и земляков на фронте и в тылу.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Мама Константиновой Вики                                  Мама Климанова Кости</a:t>
            </a:r>
          </a:p>
          <a:p>
            <a:r>
              <a:rPr lang="ru-RU" dirty="0"/>
              <a:t>     06.05.2015 г.                                                                  06.05.2015 г.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54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Отзывы родителей о праздновании «День победы» в д\с 115 </vt:lpstr>
      <vt:lpstr>Праздник  - «День Победы»</vt:lpstr>
      <vt:lpstr>Средняя  группа  «Колокольчики»</vt:lpstr>
      <vt:lpstr>Тематические   утренники</vt:lpstr>
      <vt:lpstr>Группа «Цыплята»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Отзывы  родителей о праздновании «День победы»</dc:title>
  <dc:creator>детский сад №115</dc:creator>
  <cp:lastModifiedBy>детский сад №115</cp:lastModifiedBy>
  <cp:revision>5</cp:revision>
  <dcterms:created xsi:type="dcterms:W3CDTF">2015-05-13T03:53:32Z</dcterms:created>
  <dcterms:modified xsi:type="dcterms:W3CDTF">2015-05-13T05:13:02Z</dcterms:modified>
</cp:coreProperties>
</file>